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256" r:id="rId5"/>
    <p:sldId id="257" r:id="rId6"/>
    <p:sldId id="260" r:id="rId7"/>
    <p:sldId id="261" r:id="rId8"/>
    <p:sldId id="258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7"/>
    <p:restoredTop sz="94674"/>
  </p:normalViewPr>
  <p:slideViewPr>
    <p:cSldViewPr snapToGrid="0">
      <p:cViewPr varScale="1">
        <p:scale>
          <a:sx n="165" d="100"/>
          <a:sy n="165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16AA-2EAD-D349-9489-F1A312AC1D8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43AA-45A2-F044-9693-31EC24533D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182855"/>
            <a:ext cx="9144000" cy="17907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82855"/>
            <a:ext cx="9144000" cy="15893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2021</a:t>
            </a:r>
            <a:b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09256"/>
            <a:ext cx="9144000" cy="63409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182855"/>
            <a:ext cx="9144000" cy="17907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82855"/>
            <a:ext cx="9144000" cy="15893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2021</a:t>
            </a:r>
            <a:b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09256"/>
            <a:ext cx="9144000" cy="63409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079" y="471713"/>
            <a:ext cx="5525407" cy="464457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078" y="1049903"/>
            <a:ext cx="8638721" cy="350758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</a:lstStyle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text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079" y="471713"/>
            <a:ext cx="5525407" cy="464457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078" y="1049903"/>
            <a:ext cx="8638721" cy="350758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</a:lstStyle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text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841772"/>
            <a:ext cx="9144000" cy="17907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  <a:t>China Valve(Hangzhou) 2020</a:t>
            </a:r>
            <a:b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31886"/>
            <a:ext cx="9144000" cy="10114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079" y="240507"/>
            <a:ext cx="5525407" cy="62309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078" y="1049903"/>
            <a:ext cx="8638721" cy="330438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text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i="1" dirty="0"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39BC-D24E-7A45-80D1-1F136E3C38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08E1-0F84-F144-8666-34613A42C5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2021</a:t>
            </a:r>
            <a:b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text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0" y="1182855"/>
            <a:ext cx="9144000" cy="1589371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2021</a:t>
            </a:r>
            <a:b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0" y="3309256"/>
            <a:ext cx="9144000" cy="634093"/>
          </a:xfrm>
        </p:spPr>
        <p:txBody>
          <a:bodyPr>
            <a:normAutofit lnSpcReduction="10000"/>
          </a:bodyPr>
          <a:lstStyle/>
          <a:p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302079" y="471713"/>
            <a:ext cx="5525407" cy="464457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302078" y="1049903"/>
            <a:ext cx="8638721" cy="3507583"/>
          </a:xfrm>
        </p:spPr>
        <p:txBody>
          <a:bodyPr>
            <a:normAutofit/>
          </a:bodyPr>
          <a:lstStyle/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text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  <a:t>China Valve(Hangzhou) 2021</a:t>
            </a:r>
            <a:b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  <a:t>Title 45 </a:t>
            </a:r>
            <a:r>
              <a:rPr lang="en-US" altLang="zh-CN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4500" b="1" dirty="0"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Subtitle 18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text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i="1" dirty="0"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are better to emphasize words rather than underline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indent="-214630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Remove unnecessary animations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1037</Words>
  <Application>WPS 演示</Application>
  <PresentationFormat>全屏显示(16:9)</PresentationFormat>
  <Paragraphs>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等线 Light</vt:lpstr>
      <vt:lpstr>等线</vt:lpstr>
      <vt:lpstr>Office 主题​​</vt:lpstr>
      <vt:lpstr>1_Office 主题​​</vt:lpstr>
      <vt:lpstr>自定义设计方案</vt:lpstr>
      <vt:lpstr>China Valve(Hangzhou) 2021 Title 45 pt Bold Arial </vt:lpstr>
      <vt:lpstr>Text Slide – Titles</vt:lpstr>
      <vt:lpstr>China Valve(Hangzhou) 2021 Title 45 pt Bold Arial </vt:lpstr>
      <vt:lpstr>Text Slide – Titles</vt:lpstr>
      <vt:lpstr>China Valve(Hangzhou) 2020 Title 45 pt Bold Arial </vt:lpstr>
      <vt:lpstr>Text Slide – Titles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杨丹丹</dc:creator>
  <cp:lastModifiedBy>医声网-张晓静13189793505</cp:lastModifiedBy>
  <cp:revision>32</cp:revision>
  <dcterms:created xsi:type="dcterms:W3CDTF">2017-02-24T03:42:00Z</dcterms:created>
  <dcterms:modified xsi:type="dcterms:W3CDTF">2021-06-24T10:57:50Z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DB6271BC4FF64125A68967F7CBD150EF</vt:lpwstr>
  </property>
  <property fmtid="{D5CDD505-2E9C-101B-9397-08002B2CF9AE}" pid="3" name="KSOProductBuildVer">
    <vt:lpwstr>2052-11.1.0.10578</vt:lpwstr>
  </property>
</Properties>
</file>