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4"/>
  </p:normalViewPr>
  <p:slideViewPr>
    <p:cSldViewPr snapToGrid="0">
      <p:cViewPr varScale="1">
        <p:scale>
          <a:sx n="165" d="100"/>
          <a:sy n="165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39BC-D24E-7A45-80D1-1F136E3C38A9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08E1-0F84-F144-8666-34613A42C5F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480085"/>
            <a:ext cx="9144000" cy="1330614"/>
          </a:xfrm>
        </p:spPr>
        <p:txBody>
          <a:bodyPr>
            <a:no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 Valve(Hangzhou) 2021</a:t>
            </a:r>
            <a:b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45 </a:t>
            </a:r>
            <a:r>
              <a:rPr lang="en-US" altLang="zh-CN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879755"/>
            <a:ext cx="6858000" cy="1241822"/>
          </a:xfrm>
        </p:spPr>
        <p:txBody>
          <a:bodyPr/>
          <a:lstStyle/>
          <a:p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18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893774"/>
            <a:ext cx="7886700" cy="578565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49831"/>
            <a:ext cx="7886700" cy="3122908"/>
          </a:xfrm>
        </p:spPr>
        <p:txBody>
          <a:bodyPr>
            <a:normAutofit/>
          </a:bodyPr>
          <a:lstStyle/>
          <a:p>
            <a:pPr marL="214630" indent="-214630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text 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Italics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better to emphasize words rather than underline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unnecessary animations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841772"/>
            <a:ext cx="9144000" cy="1790700"/>
          </a:xfrm>
        </p:spPr>
        <p:txBody>
          <a:bodyPr>
            <a:noAutofit/>
          </a:bodyPr>
          <a:lstStyle/>
          <a:p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China Valve(Hangzhou) 2020</a:t>
            </a:r>
            <a:b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Title 45 </a:t>
            </a:r>
            <a:r>
              <a:rPr lang="en-US" altLang="zh-CN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zh-CN" alt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/>
          <a:p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Subtitle 18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>
            <a:normAutofit/>
          </a:bodyPr>
          <a:lstStyle/>
          <a:p>
            <a:pPr marL="214630" indent="-214630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text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i="1" dirty="0">
                <a:latin typeface="Arial" panose="020B0604020202020204" pitchFamily="34" charset="0"/>
                <a:cs typeface="Arial" panose="020B0604020202020204" pitchFamily="34" charset="0"/>
              </a:rPr>
              <a:t>Italics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are better to emphasize words rather than underline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630" indent="-214630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691</Words>
  <Application>WPS 演示</Application>
  <PresentationFormat>全屏显示(16:9)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方正大黑简体</vt:lpstr>
      <vt:lpstr>等线</vt:lpstr>
      <vt:lpstr>微软雅黑</vt:lpstr>
      <vt:lpstr>Arial Unicode MS</vt:lpstr>
      <vt:lpstr>Calibri Light</vt:lpstr>
      <vt:lpstr>Calibri</vt:lpstr>
      <vt:lpstr>等线 Light</vt:lpstr>
      <vt:lpstr>Office 主题​​</vt:lpstr>
      <vt:lpstr>自定义设计方案</vt:lpstr>
      <vt:lpstr>1_自定义设计方案</vt:lpstr>
      <vt:lpstr>China Valve(Hangzhou) 2021 Title 45 pt Bold Arial </vt:lpstr>
      <vt:lpstr>Text Slide – Titles</vt:lpstr>
      <vt:lpstr>China Valve(Hangzhou) 2020 Title 45 pt Bold Arial </vt:lpstr>
      <vt:lpstr>Text Slide – Titles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杨丹丹</dc:creator>
  <cp:lastModifiedBy>医声网-张晓静13189793505</cp:lastModifiedBy>
  <cp:revision>34</cp:revision>
  <dcterms:created xsi:type="dcterms:W3CDTF">2017-02-24T03:42:00Z</dcterms:created>
  <dcterms:modified xsi:type="dcterms:W3CDTF">2021-06-02T07:32:26Z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AD6AC1D789AB4CF6BA08931DD6FD4049</vt:lpwstr>
  </property>
  <property fmtid="{D5CDD505-2E9C-101B-9397-08002B2CF9AE}" pid="3" name="KSOProductBuildVer">
    <vt:lpwstr>2052-11.1.0.10495</vt:lpwstr>
  </property>
</Properties>
</file>